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48" autoAdjust="0"/>
  </p:normalViewPr>
  <p:slideViewPr>
    <p:cSldViewPr>
      <p:cViewPr>
        <p:scale>
          <a:sx n="120" d="100"/>
          <a:sy n="120" d="100"/>
        </p:scale>
        <p:origin x="-88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8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4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3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6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0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9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03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9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0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0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55F4-8ACF-49DF-B31D-D5A77469920C}" type="datetimeFigureOut">
              <a:rPr lang="en-US" smtClean="0"/>
              <a:t>4/29/2012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8F7C1-5C5E-40E5-9286-7127F383A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5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8.emf"/><Relationship Id="rId26" Type="http://schemas.openxmlformats.org/officeDocument/2006/relationships/image" Target="../media/image12.e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e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.emf"/><Relationship Id="rId20" Type="http://schemas.openxmlformats.org/officeDocument/2006/relationships/image" Target="../media/image9.e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13.emf"/><Relationship Id="rId10" Type="http://schemas.openxmlformats.org/officeDocument/2006/relationships/image" Target="../media/image4.emf"/><Relationship Id="rId19" Type="http://schemas.openxmlformats.org/officeDocument/2006/relationships/oleObject" Target="../embeddings/oleObject9.bin"/><Relationship Id="rId31" Type="http://schemas.openxmlformats.org/officeDocument/2006/relationships/image" Target="../media/image15.gif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emf"/><Relationship Id="rId22" Type="http://schemas.openxmlformats.org/officeDocument/2006/relationships/image" Target="../media/image10.e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553540"/>
              </p:ext>
            </p:extLst>
          </p:nvPr>
        </p:nvGraphicFramePr>
        <p:xfrm>
          <a:off x="2214563" y="533400"/>
          <a:ext cx="1747837" cy="2338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Acrobat Document" r:id="rId3" imgW="5572032" imgH="7457940" progId="AcroExch.Document.7">
                  <p:embed/>
                </p:oleObj>
              </mc:Choice>
              <mc:Fallback>
                <p:oleObj name="Acrobat Document" r:id="rId3" imgW="5572032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4563" y="533400"/>
                        <a:ext cx="1747837" cy="233897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823620"/>
              </p:ext>
            </p:extLst>
          </p:nvPr>
        </p:nvGraphicFramePr>
        <p:xfrm>
          <a:off x="5410200" y="533400"/>
          <a:ext cx="2022475" cy="2626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Acrobat Document" r:id="rId5" imgW="5743567" imgH="7457940" progId="AcroExch.Document.7">
                  <p:embed/>
                </p:oleObj>
              </mc:Choice>
              <mc:Fallback>
                <p:oleObj name="Acrobat Document" r:id="rId5" imgW="5743567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0200" y="533400"/>
                        <a:ext cx="2022475" cy="262685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581411"/>
              </p:ext>
            </p:extLst>
          </p:nvPr>
        </p:nvGraphicFramePr>
        <p:xfrm>
          <a:off x="3886200" y="379271"/>
          <a:ext cx="1599267" cy="21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" name="Acrobat Document" r:id="rId7" imgW="5657664" imgH="7457940" progId="AcroExch.Document.7">
                  <p:embed/>
                </p:oleObj>
              </mc:Choice>
              <mc:Fallback>
                <p:oleObj name="Acrobat Document" r:id="rId7" imgW="5657664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6200" y="379271"/>
                        <a:ext cx="1599267" cy="21082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394394"/>
              </p:ext>
            </p:extLst>
          </p:nvPr>
        </p:nvGraphicFramePr>
        <p:xfrm>
          <a:off x="228600" y="380705"/>
          <a:ext cx="1995726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Acrobat Document" r:id="rId9" imgW="5810019" imgH="7543800" progId="AcroExch.Document.7">
                  <p:embed/>
                </p:oleObj>
              </mc:Choice>
              <mc:Fallback>
                <p:oleObj name="Acrobat Document" r:id="rId9" imgW="5810019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600" y="380705"/>
                        <a:ext cx="1995726" cy="25908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451640"/>
              </p:ext>
            </p:extLst>
          </p:nvPr>
        </p:nvGraphicFramePr>
        <p:xfrm>
          <a:off x="7086600" y="990600"/>
          <a:ext cx="1981200" cy="2651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" name="Acrobat Document" r:id="rId11" imgW="5572032" imgH="7457940" progId="AcroExch.Document.7">
                  <p:embed/>
                </p:oleObj>
              </mc:Choice>
              <mc:Fallback>
                <p:oleObj name="Acrobat Document" r:id="rId11" imgW="5572032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86600" y="990600"/>
                        <a:ext cx="1981200" cy="265126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030130"/>
              </p:ext>
            </p:extLst>
          </p:nvPr>
        </p:nvGraphicFramePr>
        <p:xfrm>
          <a:off x="5621834" y="2667000"/>
          <a:ext cx="1998166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" name="Acrobat Document" r:id="rId13" imgW="5667119" imgH="7562700" progId="AcroExch.Document.7">
                  <p:embed/>
                </p:oleObj>
              </mc:Choice>
              <mc:Fallback>
                <p:oleObj name="Acrobat Document" r:id="rId13" imgW="5667119" imgH="75627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21834" y="2667000"/>
                        <a:ext cx="1998166" cy="26670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543322"/>
              </p:ext>
            </p:extLst>
          </p:nvPr>
        </p:nvGraphicFramePr>
        <p:xfrm>
          <a:off x="2743200" y="1752600"/>
          <a:ext cx="1681162" cy="223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" name="Acrobat Document" r:id="rId15" imgW="5667119" imgH="7534080" progId="AcroExch.Document.7">
                  <p:embed/>
                </p:oleObj>
              </mc:Choice>
              <mc:Fallback>
                <p:oleObj name="Acrobat Document" r:id="rId15" imgW="5667119" imgH="753408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743200" y="1752600"/>
                        <a:ext cx="1681162" cy="223456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701950"/>
              </p:ext>
            </p:extLst>
          </p:nvPr>
        </p:nvGraphicFramePr>
        <p:xfrm>
          <a:off x="990600" y="2362200"/>
          <a:ext cx="1752600" cy="2276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" name="Acrobat Document" r:id="rId17" imgW="5743567" imgH="7457940" progId="AcroExch.Document.7">
                  <p:embed/>
                </p:oleObj>
              </mc:Choice>
              <mc:Fallback>
                <p:oleObj name="Acrobat Document" r:id="rId17" imgW="5743567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90600" y="2362200"/>
                        <a:ext cx="1752600" cy="227633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133261"/>
              </p:ext>
            </p:extLst>
          </p:nvPr>
        </p:nvGraphicFramePr>
        <p:xfrm>
          <a:off x="3923050" y="2514600"/>
          <a:ext cx="179195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" name="Acrobat Document" r:id="rId19" imgW="5657664" imgH="7457940" progId="AcroExch.Document.7">
                  <p:embed/>
                </p:oleObj>
              </mc:Choice>
              <mc:Fallback>
                <p:oleObj name="Acrobat Document" r:id="rId19" imgW="5657664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923050" y="2514600"/>
                        <a:ext cx="1791950" cy="23622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629991"/>
              </p:ext>
            </p:extLst>
          </p:nvPr>
        </p:nvGraphicFramePr>
        <p:xfrm>
          <a:off x="152400" y="3429000"/>
          <a:ext cx="1992957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" name="Acrobat Document" r:id="rId21" imgW="5572032" imgH="7457940" progId="AcroExch.Document.7">
                  <p:embed/>
                </p:oleObj>
              </mc:Choice>
              <mc:Fallback>
                <p:oleObj name="Acrobat Document" r:id="rId21" imgW="5572032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2400" y="3429000"/>
                        <a:ext cx="1992957" cy="26670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870027"/>
              </p:ext>
            </p:extLst>
          </p:nvPr>
        </p:nvGraphicFramePr>
        <p:xfrm>
          <a:off x="7091363" y="3352800"/>
          <a:ext cx="1976437" cy="2644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Acrobat Document" r:id="rId23" imgW="5572032" imgH="7457940" progId="AcroExch.Document.7">
                  <p:embed/>
                </p:oleObj>
              </mc:Choice>
              <mc:Fallback>
                <p:oleObj name="Acrobat Document" r:id="rId23" imgW="5572032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91363" y="3352800"/>
                        <a:ext cx="1976437" cy="264489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982210"/>
              </p:ext>
            </p:extLst>
          </p:nvPr>
        </p:nvGraphicFramePr>
        <p:xfrm>
          <a:off x="1600200" y="4343400"/>
          <a:ext cx="1752600" cy="2310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Acrobat Document" r:id="rId25" imgW="5657664" imgH="7457940" progId="AcroExch.Document.7">
                  <p:embed/>
                </p:oleObj>
              </mc:Choice>
              <mc:Fallback>
                <p:oleObj name="Acrobat Document" r:id="rId25" imgW="5657664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600200" y="4343400"/>
                        <a:ext cx="1752600" cy="231032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809096"/>
              </p:ext>
            </p:extLst>
          </p:nvPr>
        </p:nvGraphicFramePr>
        <p:xfrm>
          <a:off x="3389649" y="4114800"/>
          <a:ext cx="1791951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" name="Acrobat Document" r:id="rId27" imgW="5657664" imgH="7457940" progId="AcroExch.Document.7">
                  <p:embed/>
                </p:oleObj>
              </mc:Choice>
              <mc:Fallback>
                <p:oleObj name="Acrobat Document" r:id="rId27" imgW="5657664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389649" y="4114800"/>
                        <a:ext cx="1791951" cy="23622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273203"/>
              </p:ext>
            </p:extLst>
          </p:nvPr>
        </p:nvGraphicFramePr>
        <p:xfrm>
          <a:off x="5315664" y="4572000"/>
          <a:ext cx="1618536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" name="Acrobat Document" r:id="rId29" imgW="5657664" imgH="7457940" progId="AcroExch.Document.7">
                  <p:embed/>
                </p:oleObj>
              </mc:Choice>
              <mc:Fallback>
                <p:oleObj name="Acrobat Document" r:id="rId29" imgW="5657664" imgH="74579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315664" y="4572000"/>
                        <a:ext cx="1618536" cy="21336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0"/>
            <a:ext cx="2865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Think About The Possibilities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76600" y="0"/>
            <a:ext cx="2335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Imagine The Potential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16760" y="0"/>
            <a:ext cx="315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Apply </a:t>
            </a:r>
            <a:r>
              <a:rPr lang="en-US" dirty="0"/>
              <a:t>This </a:t>
            </a:r>
            <a:r>
              <a:rPr lang="en-US" dirty="0" smtClean="0"/>
              <a:t>Understanding </a:t>
            </a:r>
            <a:endParaRPr lang="en-US" dirty="0"/>
          </a:p>
        </p:txBody>
      </p:sp>
      <p:pic>
        <p:nvPicPr>
          <p:cNvPr id="1201" name="Picture 177" descr="C:\Users\Marc\Pictures\Man thinking 1.gif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" y="4814339"/>
            <a:ext cx="1205760" cy="204366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40070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Acrobat Document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</dc:creator>
  <cp:lastModifiedBy>Marc</cp:lastModifiedBy>
  <cp:revision>21</cp:revision>
  <dcterms:created xsi:type="dcterms:W3CDTF">2012-04-22T18:58:50Z</dcterms:created>
  <dcterms:modified xsi:type="dcterms:W3CDTF">2012-04-30T00:08:54Z</dcterms:modified>
</cp:coreProperties>
</file>